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4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Commonly Confused Words #2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 Language Arts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767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84" y="2349925"/>
            <a:ext cx="4041057" cy="2456442"/>
          </a:xfrm>
        </p:spPr>
        <p:txBody>
          <a:bodyPr/>
          <a:lstStyle/>
          <a:p>
            <a:r>
              <a:rPr lang="en-US" dirty="0" smtClean="0"/>
              <a:t>Accept vs. Except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Accept: To receive </a:t>
            </a:r>
          </a:p>
          <a:p>
            <a:r>
              <a:rPr lang="en-US" sz="2400" dirty="0" smtClean="0"/>
              <a:t>Except: Exclusion of 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I will be happy to </a:t>
            </a:r>
            <a:r>
              <a:rPr lang="en-US" sz="2400" b="1" u="sng" dirty="0" smtClean="0"/>
              <a:t>accept</a:t>
            </a:r>
            <a:r>
              <a:rPr lang="en-US" sz="2400" u="sng" dirty="0" smtClean="0"/>
              <a:t> </a:t>
            </a:r>
            <a:r>
              <a:rPr lang="en-US" sz="2400" dirty="0" smtClean="0"/>
              <a:t>the award on your behalf. I am available to attend all the events </a:t>
            </a:r>
            <a:r>
              <a:rPr lang="en-US" sz="2400" b="1" u="sng" dirty="0" smtClean="0"/>
              <a:t>except</a:t>
            </a:r>
            <a:r>
              <a:rPr lang="en-US" sz="2400" dirty="0" smtClean="0"/>
              <a:t> the after party.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4037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Elude vs. Allude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Allude: to make an indirect reference to </a:t>
            </a:r>
          </a:p>
          <a:p>
            <a:r>
              <a:rPr lang="en-US" sz="2400" dirty="0" smtClean="0"/>
              <a:t>Elude: to avoid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I was trying to </a:t>
            </a:r>
            <a:r>
              <a:rPr lang="en-US" sz="2400" b="1" u="sng" dirty="0" smtClean="0"/>
              <a:t>elude</a:t>
            </a:r>
            <a:r>
              <a:rPr lang="en-US" sz="2400" dirty="0" smtClean="0"/>
              <a:t> that guy at the party. I think he may have noticed as he </a:t>
            </a:r>
            <a:r>
              <a:rPr lang="en-US" sz="2400" b="1" u="sng" dirty="0" smtClean="0"/>
              <a:t>alluded</a:t>
            </a:r>
            <a:r>
              <a:rPr lang="en-US" sz="2400" dirty="0" smtClean="0"/>
              <a:t> to it in a later conversation.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5634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691" y="2349925"/>
            <a:ext cx="4085304" cy="2456442"/>
          </a:xfrm>
        </p:spPr>
        <p:txBody>
          <a:bodyPr/>
          <a:lstStyle/>
          <a:p>
            <a:r>
              <a:rPr lang="en-US" dirty="0" smtClean="0"/>
              <a:t>Proceed vs. Precede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Precede: Comes before</a:t>
            </a:r>
          </a:p>
          <a:p>
            <a:r>
              <a:rPr lang="en-US" sz="2400" dirty="0" smtClean="0"/>
              <a:t>Proceed: To continue 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In order to </a:t>
            </a:r>
            <a:r>
              <a:rPr lang="en-US" sz="2400" b="1" u="sng" dirty="0" smtClean="0"/>
              <a:t>proceed</a:t>
            </a:r>
            <a:r>
              <a:rPr lang="en-US" sz="2400" dirty="0" smtClean="0"/>
              <a:t>, we will need to know if the auction will </a:t>
            </a:r>
            <a:r>
              <a:rPr lang="en-US" sz="2400" b="1" u="sng" dirty="0" smtClean="0"/>
              <a:t>precede</a:t>
            </a:r>
            <a:r>
              <a:rPr lang="en-US" sz="2400" dirty="0" smtClean="0"/>
              <a:t> the dinner.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4213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vs. Discreet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Discreet: Modest </a:t>
            </a:r>
          </a:p>
          <a:p>
            <a:r>
              <a:rPr lang="en-US" sz="2400" dirty="0" smtClean="0"/>
              <a:t>Discrete: A separate thing, distinct 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I noticed a change in the </a:t>
            </a:r>
            <a:r>
              <a:rPr lang="en-US" sz="2400" b="1" u="sng" dirty="0" smtClean="0"/>
              <a:t>discrete</a:t>
            </a:r>
            <a:r>
              <a:rPr lang="en-US" sz="2400" dirty="0" smtClean="0"/>
              <a:t> way the boys were seated, allowing the girls to be more </a:t>
            </a:r>
            <a:r>
              <a:rPr lang="en-US" sz="2400" b="1" u="sng" dirty="0" smtClean="0"/>
              <a:t>discreet</a:t>
            </a:r>
            <a:r>
              <a:rPr lang="en-US" sz="2400" dirty="0" smtClean="0"/>
              <a:t> in their conversations.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5656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Elicit vs. Illicit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Elicit: To draw out </a:t>
            </a:r>
          </a:p>
          <a:p>
            <a:r>
              <a:rPr lang="en-US" sz="2400" dirty="0" smtClean="0"/>
              <a:t>Illicit: Illegal 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It was interesting how the prosecutor could </a:t>
            </a:r>
            <a:r>
              <a:rPr lang="en-US" sz="2400" b="1" u="sng" dirty="0" smtClean="0"/>
              <a:t>elicit</a:t>
            </a:r>
            <a:r>
              <a:rPr lang="en-US" sz="2400" dirty="0" smtClean="0"/>
              <a:t> the perpetrator to discuss his </a:t>
            </a:r>
            <a:r>
              <a:rPr lang="en-US" sz="2400" b="1" u="sng" dirty="0" smtClean="0"/>
              <a:t>illicit</a:t>
            </a:r>
            <a:r>
              <a:rPr lang="en-US" sz="2400" dirty="0" smtClean="0"/>
              <a:t> activities.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478798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19</TotalTime>
  <Words>185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 Light</vt:lpstr>
      <vt:lpstr>Rockwell</vt:lpstr>
      <vt:lpstr>Wingdings</vt:lpstr>
      <vt:lpstr>Atlas</vt:lpstr>
      <vt:lpstr>Commonly Confused Words #2</vt:lpstr>
      <vt:lpstr>Accept vs. Except</vt:lpstr>
      <vt:lpstr>Elude vs. Allude</vt:lpstr>
      <vt:lpstr>Proceed vs. Precede</vt:lpstr>
      <vt:lpstr>Discrete vs. Discreet</vt:lpstr>
      <vt:lpstr>Elicit vs. Illicit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Commonly Confused Words #2</dc:title>
  <dc:creator>Stetka, Meghan</dc:creator>
  <cp:lastModifiedBy>Stetka, Meghan</cp:lastModifiedBy>
  <cp:revision>5</cp:revision>
  <dcterms:created xsi:type="dcterms:W3CDTF">2020-02-04T19:44:32Z</dcterms:created>
  <dcterms:modified xsi:type="dcterms:W3CDTF">2020-02-04T20:04:15Z</dcterms:modified>
</cp:coreProperties>
</file>